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FCD8D5-0955-4464-8396-FA2A6329F739}">
  <a:tblStyle styleId="{1FFCD8D5-0955-4464-8396-FA2A6329F7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6"/>
    <p:restoredTop sz="94729"/>
  </p:normalViewPr>
  <p:slideViewPr>
    <p:cSldViewPr>
      <p:cViewPr varScale="1">
        <p:scale>
          <a:sx n="97" d="100"/>
          <a:sy n="97" d="100"/>
        </p:scale>
        <p:origin x="84" y="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949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Get Organized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41719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rlow SemiBold" panose="020B0604020202020204" charset="0"/>
              </a:rPr>
              <a:t>CHS Guidance Lesson</a:t>
            </a:r>
          </a:p>
        </p:txBody>
      </p:sp>
      <p:pic>
        <p:nvPicPr>
          <p:cNvPr id="3" name="New Recor-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4312" y="2095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0" y="3802237"/>
            <a:ext cx="3048000" cy="1019175"/>
          </a:xfrm>
        </p:spPr>
        <p:txBody>
          <a:bodyPr/>
          <a:lstStyle/>
          <a:p>
            <a:r>
              <a:rPr lang="en-US"/>
              <a:t>You got this!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06" y="285750"/>
            <a:ext cx="3603188" cy="362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66750"/>
            <a:ext cx="684134" cy="685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New Recor-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257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650" y="1599700"/>
            <a:ext cx="6523550" cy="2890200"/>
          </a:xfrm>
        </p:spPr>
        <p:txBody>
          <a:bodyPr/>
          <a:lstStyle/>
          <a:p>
            <a:r>
              <a:rPr lang="en-US" dirty="0"/>
              <a:t>What is organization</a:t>
            </a:r>
          </a:p>
          <a:p>
            <a:r>
              <a:rPr lang="en-US" dirty="0"/>
              <a:t>Why is organization important</a:t>
            </a:r>
          </a:p>
          <a:p>
            <a:r>
              <a:rPr lang="en-US" dirty="0"/>
              <a:t>Making a Plan</a:t>
            </a:r>
          </a:p>
          <a:p>
            <a:r>
              <a:rPr lang="en-US" dirty="0"/>
              <a:t>Goal Setting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43150"/>
            <a:ext cx="2330450" cy="2330450"/>
          </a:xfrm>
          <a:prstGeom prst="rect">
            <a:avLst/>
          </a:prstGeom>
        </p:spPr>
      </p:pic>
      <p:pic>
        <p:nvPicPr>
          <p:cNvPr id="4" name="New Recor-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7900" y="3333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533400" y="1581150"/>
            <a:ext cx="5497200" cy="64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Organization?</a:t>
            </a:r>
            <a:endParaRPr dirty="0"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827400" y="2190750"/>
            <a:ext cx="5497200" cy="12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The act of putting things into a logical order or the act of taking an efficient and orderly approach to tasks</a:t>
            </a:r>
            <a:endParaRPr dirty="0"/>
          </a:p>
        </p:txBody>
      </p:sp>
      <p:pic>
        <p:nvPicPr>
          <p:cNvPr id="2" name="New Recor-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4635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1219200" y="590550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</a:rPr>
              <a:t>Why is organization important?</a:t>
            </a:r>
            <a:endParaRPr sz="36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73355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Helps to:</a:t>
            </a:r>
          </a:p>
          <a:p>
            <a:pPr lvl="8"/>
            <a:r>
              <a:rPr lang="en-US" sz="2000" dirty="0"/>
              <a:t>	- Improves grades</a:t>
            </a:r>
          </a:p>
          <a:p>
            <a:r>
              <a:rPr lang="en-US" sz="2000" dirty="0"/>
              <a:t>	- Reduce Stress</a:t>
            </a:r>
          </a:p>
          <a:p>
            <a:r>
              <a:rPr lang="en-US" sz="2000" dirty="0"/>
              <a:t>	- Boost Self Esteem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336789"/>
            <a:ext cx="3244850" cy="3244850"/>
          </a:xfrm>
          <a:prstGeom prst="rect">
            <a:avLst/>
          </a:prstGeom>
        </p:spPr>
      </p:pic>
      <p:pic>
        <p:nvPicPr>
          <p:cNvPr id="4" name="New Recor-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0600" y="2231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0550"/>
            <a:ext cx="37338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6675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rlow SemiBold" panose="020B0604020202020204" charset="0"/>
              </a:rPr>
              <a:t>How to Start?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3355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Condensed" panose="020B0502040204020203" pitchFamily="34" charset="0"/>
              </a:rPr>
              <a:t>Use your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Condensed" panose="020B0502040204020203" pitchFamily="34" charset="0"/>
              </a:rPr>
              <a:t>Keep your materials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Condensed" panose="020B0502040204020203" pitchFamily="34" charset="0"/>
              </a:rPr>
              <a:t>Avoid distractions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Condensed" panose="020B0502040204020203" pitchFamily="34" charset="0"/>
              </a:rPr>
              <a:t>Everyone will do things differently!</a:t>
            </a:r>
          </a:p>
        </p:txBody>
      </p:sp>
      <p:pic>
        <p:nvPicPr>
          <p:cNvPr id="2" name="New Recor-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15330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Set your intentions</a:t>
            </a:r>
            <a:endParaRPr sz="3200" b="1"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What do you want to accomplish today?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What are your goals?</a:t>
            </a:r>
          </a:p>
          <a:p>
            <a:pPr lvl="1">
              <a:spcBef>
                <a:spcPts val="600"/>
              </a:spcBef>
              <a:buChar char="▪"/>
            </a:pPr>
            <a:r>
              <a:rPr lang="en-US" dirty="0"/>
              <a:t>Short term</a:t>
            </a:r>
          </a:p>
          <a:p>
            <a:pPr lvl="1">
              <a:spcBef>
                <a:spcPts val="600"/>
              </a:spcBef>
              <a:buChar char="▪"/>
            </a:pPr>
            <a:r>
              <a:rPr lang="en-US" dirty="0"/>
              <a:t>Long term</a:t>
            </a:r>
          </a:p>
          <a:p>
            <a:pPr lvl="1">
              <a:spcBef>
                <a:spcPts val="600"/>
              </a:spcBef>
              <a:buChar char="▪"/>
            </a:pPr>
            <a:r>
              <a:rPr lang="en-US" dirty="0"/>
              <a:t>2 weeks left**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14550"/>
            <a:ext cx="2482850" cy="2482850"/>
          </a:xfrm>
          <a:prstGeom prst="rect">
            <a:avLst/>
          </a:prstGeom>
        </p:spPr>
      </p:pic>
      <p:pic>
        <p:nvPicPr>
          <p:cNvPr id="3" name="New Recor-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1388" y="41494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659975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Make a list</a:t>
            </a:r>
          </a:p>
          <a:p>
            <a:pPr marL="342900" indent="-342900"/>
            <a:r>
              <a:rPr lang="en-US" dirty="0"/>
              <a:t>Decide what is important</a:t>
            </a:r>
          </a:p>
          <a:p>
            <a:pPr marL="342900" indent="-342900"/>
            <a:r>
              <a:rPr lang="en-US" dirty="0"/>
              <a:t>Create a plan</a:t>
            </a:r>
          </a:p>
          <a:p>
            <a:pPr marL="342900" indent="-342900"/>
            <a:r>
              <a:rPr lang="en-US" dirty="0"/>
              <a:t>Include things you enjoy into your schedule</a:t>
            </a:r>
            <a:endParaRPr dirty="0"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Prioritize</a:t>
            </a:r>
            <a:endParaRPr dirty="0"/>
          </a:p>
        </p:txBody>
      </p:sp>
      <p:pic>
        <p:nvPicPr>
          <p:cNvPr id="2" name="New Recor-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36771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Ahead</a:t>
            </a:r>
            <a:endParaRPr dirty="0"/>
          </a:p>
        </p:txBody>
      </p:sp>
      <p:sp>
        <p:nvSpPr>
          <p:cNvPr id="5" name="Oval 4"/>
          <p:cNvSpPr/>
          <p:nvPr/>
        </p:nvSpPr>
        <p:spPr>
          <a:xfrm>
            <a:off x="1120140" y="1581150"/>
            <a:ext cx="17526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1581150"/>
            <a:ext cx="1752600" cy="1143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77000" y="1546860"/>
            <a:ext cx="17526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62200" y="3181350"/>
            <a:ext cx="17526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42560" y="3162300"/>
            <a:ext cx="1752600" cy="1143000"/>
          </a:xfrm>
          <a:prstGeom prst="ellipse">
            <a:avLst/>
          </a:prstGeom>
          <a:solidFill>
            <a:srgbClr val="FEE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79870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rlow SemiBold" panose="020B0604020202020204" charset="0"/>
              </a:rPr>
              <a:t>Ask your teacher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176441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rlow SemiBold" panose="020B0604020202020204" charset="0"/>
              </a:rPr>
              <a:t>Use your agenda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8740" y="1780465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rlow SemiBold" panose="020B0604020202020204" charset="0"/>
              </a:rPr>
              <a:t>Know deadlines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4100" y="333755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rlow SemiBold" panose="020B0604020202020204" charset="0"/>
              </a:rPr>
              <a:t>Create a schedule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2560" y="339911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rlow SemiBold" panose="020B0604020202020204" charset="0"/>
              </a:rPr>
              <a:t>Celebrate small accomplishments</a:t>
            </a:r>
          </a:p>
        </p:txBody>
      </p:sp>
      <p:pic>
        <p:nvPicPr>
          <p:cNvPr id="2" name="New Recor-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34782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if you need help?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</a:t>
            </a:r>
          </a:p>
          <a:p>
            <a:r>
              <a:rPr lang="en-US" dirty="0"/>
              <a:t>Parents</a:t>
            </a:r>
          </a:p>
          <a:p>
            <a:r>
              <a:rPr lang="en-US" dirty="0"/>
              <a:t>School Counselor</a:t>
            </a:r>
          </a:p>
          <a:p>
            <a:r>
              <a:rPr lang="en-US" dirty="0"/>
              <a:t>Friends</a:t>
            </a:r>
          </a:p>
          <a:p>
            <a:r>
              <a:rPr lang="en-US" dirty="0"/>
              <a:t>Classmates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04950"/>
            <a:ext cx="2787650" cy="2787650"/>
          </a:xfrm>
          <a:prstGeom prst="rect">
            <a:avLst/>
          </a:prstGeom>
        </p:spPr>
      </p:pic>
      <p:pic>
        <p:nvPicPr>
          <p:cNvPr id="4" name="New Recor-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0900" y="42735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15794</TotalTime>
  <Words>159</Words>
  <Application>Microsoft Office PowerPoint</Application>
  <PresentationFormat>On-screen Show (16:9)</PresentationFormat>
  <Paragraphs>43</Paragraphs>
  <Slides>10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Barlow Light</vt:lpstr>
      <vt:lpstr>Barlow SemiBold</vt:lpstr>
      <vt:lpstr>Lodovico template</vt:lpstr>
      <vt:lpstr>How to Get Organized</vt:lpstr>
      <vt:lpstr>Overview</vt:lpstr>
      <vt:lpstr>What is Organization?</vt:lpstr>
      <vt:lpstr>Why is organization important?</vt:lpstr>
      <vt:lpstr>PowerPoint Presentation</vt:lpstr>
      <vt:lpstr>Set your intentions</vt:lpstr>
      <vt:lpstr>Prioritize</vt:lpstr>
      <vt:lpstr>Plan Ahead</vt:lpstr>
      <vt:lpstr>What if you need help?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Organized</dc:title>
  <dc:creator>Emily Selhorst</dc:creator>
  <cp:lastModifiedBy>Emily Selhorst</cp:lastModifiedBy>
  <cp:revision>15</cp:revision>
  <dcterms:modified xsi:type="dcterms:W3CDTF">2020-05-12T13:15:07Z</dcterms:modified>
</cp:coreProperties>
</file>